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0"/>
  </p:handoutMasterIdLst>
  <p:sldIdLst>
    <p:sldId id="256" r:id="rId3"/>
    <p:sldId id="257" r:id="rId4"/>
    <p:sldId id="382" r:id="rId6"/>
    <p:sldId id="310" r:id="rId7"/>
    <p:sldId id="420" r:id="rId8"/>
    <p:sldId id="311" r:id="rId9"/>
    <p:sldId id="284" r:id="rId10"/>
    <p:sldId id="312" r:id="rId11"/>
    <p:sldId id="313" r:id="rId12"/>
    <p:sldId id="263" r:id="rId13"/>
    <p:sldId id="264" r:id="rId14"/>
    <p:sldId id="265" r:id="rId15"/>
    <p:sldId id="421" r:id="rId16"/>
    <p:sldId id="266" r:id="rId17"/>
    <p:sldId id="267" r:id="rId18"/>
    <p:sldId id="268" r:id="rId19"/>
    <p:sldId id="259" r:id="rId20"/>
    <p:sldId id="270" r:id="rId21"/>
    <p:sldId id="271" r:id="rId22"/>
    <p:sldId id="272" r:id="rId23"/>
    <p:sldId id="273" r:id="rId24"/>
    <p:sldId id="274" r:id="rId25"/>
    <p:sldId id="275" r:id="rId26"/>
    <p:sldId id="276" r:id="rId27"/>
    <p:sldId id="348" r:id="rId28"/>
    <p:sldId id="365" r:id="rId29"/>
    <p:sldId id="283" r:id="rId30"/>
    <p:sldId id="278" r:id="rId31"/>
    <p:sldId id="279" r:id="rId32"/>
    <p:sldId id="280" r:id="rId33"/>
    <p:sldId id="281" r:id="rId34"/>
    <p:sldId id="282" r:id="rId35"/>
    <p:sldId id="285" r:id="rId36"/>
    <p:sldId id="314" r:id="rId37"/>
    <p:sldId id="315" r:id="rId38"/>
    <p:sldId id="316" r:id="rId39"/>
    <p:sldId id="317" r:id="rId40"/>
    <p:sldId id="343" r:id="rId41"/>
    <p:sldId id="344" r:id="rId42"/>
    <p:sldId id="277" r:id="rId43"/>
    <p:sldId id="308" r:id="rId44"/>
    <p:sldId id="460" r:id="rId45"/>
    <p:sldId id="309" r:id="rId46"/>
    <p:sldId id="422" r:id="rId47"/>
    <p:sldId id="459" r:id="rId48"/>
    <p:sldId id="46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https://mp.weixin.qq.com/s?__biz=MzI4MzAwNTQ3NQ==&amp;mid=209866190&amp;idx=1&amp;sn=0ee75509eb2fab454009125e0a8c6437&amp;scene=0#rd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https://jerry2yang.wordpress.com/2011/10/05/linux-display0-0/</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https://segmentfault.com/a/1190000003819421</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5735"/>
            <a:ext cx="10515600" cy="497205"/>
          </a:xfrm>
        </p:spPr>
        <p:txBody>
          <a:bodyPr>
            <a:normAutofit fontScale="90000"/>
          </a:bodyPr>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a:bodyPr>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186180"/>
            <a:ext cx="11024235" cy="54463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725"/>
            <a:ext cx="10515600" cy="720725"/>
          </a:xfrm>
        </p:spPr>
        <p:txBody>
          <a:bodyPr>
            <a:normAutofit fontScale="90000"/>
          </a:bodyPr>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6225"/>
            <a:ext cx="10515600" cy="615315"/>
          </a:xfrm>
        </p:spPr>
        <p:txBody>
          <a:bodyPr>
            <a:normAutofit fontScale="90000"/>
          </a:bodyPr>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p>
            <a:r>
              <a:rPr lang="zh-CN" altLang="en-US"/>
              <a:t>在Linux/Unix類操作系統上, DISPLAY用來設置將圖形顯示到何處. 在終端上輸入printenv查看當前環境變量</a:t>
            </a:r>
            <a:r>
              <a:rPr lang="en-US" altLang="zh-CN"/>
              <a:t>. </a:t>
            </a:r>
            <a:endParaRPr lang="en-US" altLang="zh-CN"/>
          </a:p>
          <a:p>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References</a:t>
            </a:r>
            <a:endParaRPr lang="x-none" altLang="en-US"/>
          </a:p>
        </p:txBody>
      </p:sp>
      <p:sp>
        <p:nvSpPr>
          <p:cNvPr id="3" name="Content Placeholder 2"/>
          <p:cNvSpPr>
            <a:spLocks noGrp="1"/>
          </p:cNvSpPr>
          <p:nvPr>
            <p:ph idx="1"/>
          </p:nvPr>
        </p:nvSpPr>
        <p:spPr/>
        <p:txBody>
          <a:bodyPr/>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37499</Words>
  <Application>Kingsoft Office WPP</Application>
  <PresentationFormat>宽屏</PresentationFormat>
  <Paragraphs>716</Paragraphs>
  <Slides>46</Slides>
  <Notes>0</Notes>
  <HiddenSlides>0</HiddenSlides>
  <MMClips>0</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Ninja</vt:lpstr>
      <vt:lpstr>cros_workon</vt:lpstr>
      <vt:lpstr>What is a cros_workon package, and non cros_workon packages?</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Running Custom Containers Under Chromium OS</vt:lpstr>
      <vt:lpstr>Chromium OS UI Framework</vt:lpstr>
      <vt:lpstr>Linux DISPLAY=:0.0</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237</cp:revision>
  <dcterms:created xsi:type="dcterms:W3CDTF">2018-10-09T07:36:53Z</dcterms:created>
  <dcterms:modified xsi:type="dcterms:W3CDTF">2018-10-09T07:36:53Z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